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TH Sarabun New" panose="020B0500040200020003" pitchFamily="34" charset="-34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9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94" y="-3259468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0" y="0"/>
                </a:moveTo>
                <a:lnTo>
                  <a:pt x="10474737" y="0"/>
                </a:lnTo>
                <a:lnTo>
                  <a:pt x="10474737" y="14625104"/>
                </a:lnTo>
                <a:lnTo>
                  <a:pt x="0" y="146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231333" y="9413128"/>
            <a:ext cx="12056667" cy="355405"/>
            <a:chOff x="0" y="0"/>
            <a:chExt cx="4944606" cy="1457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4606" cy="145756"/>
            </a:xfrm>
            <a:custGeom>
              <a:avLst/>
              <a:gdLst/>
              <a:ahLst/>
              <a:cxnLst/>
              <a:rect l="l" t="t" r="r" b="b"/>
              <a:pathLst>
                <a:path w="4944606" h="145756">
                  <a:moveTo>
                    <a:pt x="0" y="0"/>
                  </a:moveTo>
                  <a:lnTo>
                    <a:pt x="4944606" y="0"/>
                  </a:lnTo>
                  <a:lnTo>
                    <a:pt x="4944606" y="145756"/>
                  </a:lnTo>
                  <a:lnTo>
                    <a:pt x="0" y="145756"/>
                  </a:lnTo>
                  <a:close/>
                </a:path>
              </a:pathLst>
            </a:custGeom>
            <a:gradFill rotWithShape="1">
              <a:gsLst>
                <a:gs pos="0">
                  <a:srgbClr val="555555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44606" cy="183856"/>
            </a:xfrm>
            <a:prstGeom prst="rect">
              <a:avLst/>
            </a:prstGeom>
          </p:spPr>
          <p:txBody>
            <a:bodyPr lIns="61316" tIns="61316" rIns="61316" bIns="61316" rtlCol="0" anchor="ctr"/>
            <a:lstStyle/>
            <a:p>
              <a:pPr algn="ctr">
                <a:lnSpc>
                  <a:spcPts val="262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0" y="9761069"/>
            <a:ext cx="18288000" cy="585486"/>
            <a:chOff x="0" y="0"/>
            <a:chExt cx="10171788" cy="3256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71788" cy="325647"/>
            </a:xfrm>
            <a:custGeom>
              <a:avLst/>
              <a:gdLst/>
              <a:ahLst/>
              <a:cxnLst/>
              <a:rect l="l" t="t" r="r" b="b"/>
              <a:pathLst>
                <a:path w="10171788" h="325647">
                  <a:moveTo>
                    <a:pt x="0" y="0"/>
                  </a:moveTo>
                  <a:lnTo>
                    <a:pt x="10171788" y="0"/>
                  </a:lnTo>
                  <a:lnTo>
                    <a:pt x="10171788" y="325647"/>
                  </a:lnTo>
                  <a:lnTo>
                    <a:pt x="0" y="32564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8000"/>
                  </a:srgbClr>
                </a:gs>
                <a:gs pos="100000">
                  <a:srgbClr val="FFFFFF">
                    <a:alpha val="2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171788" cy="354222"/>
            </a:xfrm>
            <a:prstGeom prst="rect">
              <a:avLst/>
            </a:prstGeom>
          </p:spPr>
          <p:txBody>
            <a:bodyPr lIns="38668" tIns="38668" rIns="38668" bIns="38668" rtlCol="0" anchor="ctr"/>
            <a:lstStyle/>
            <a:p>
              <a:pPr algn="ctr">
                <a:lnSpc>
                  <a:spcPts val="165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70076" y="8327599"/>
            <a:ext cx="6139379" cy="1578703"/>
          </a:xfrm>
          <a:custGeom>
            <a:avLst/>
            <a:gdLst/>
            <a:ahLst/>
            <a:cxnLst/>
            <a:rect l="l" t="t" r="r" b="b"/>
            <a:pathLst>
              <a:path w="6139379" h="1578703">
                <a:moveTo>
                  <a:pt x="0" y="0"/>
                </a:moveTo>
                <a:lnTo>
                  <a:pt x="6139379" y="0"/>
                </a:lnTo>
                <a:lnTo>
                  <a:pt x="6139379" y="1578702"/>
                </a:lnTo>
                <a:lnTo>
                  <a:pt x="0" y="1578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5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612061" y="8570621"/>
            <a:ext cx="479803" cy="900653"/>
          </a:xfrm>
          <a:custGeom>
            <a:avLst/>
            <a:gdLst/>
            <a:ahLst/>
            <a:cxnLst/>
            <a:rect l="l" t="t" r="r" b="b"/>
            <a:pathLst>
              <a:path w="479803" h="900653">
                <a:moveTo>
                  <a:pt x="0" y="0"/>
                </a:moveTo>
                <a:lnTo>
                  <a:pt x="479802" y="0"/>
                </a:lnTo>
                <a:lnTo>
                  <a:pt x="479802" y="900653"/>
                </a:lnTo>
                <a:lnTo>
                  <a:pt x="0" y="90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58118" y="8591787"/>
            <a:ext cx="479803" cy="900653"/>
          </a:xfrm>
          <a:custGeom>
            <a:avLst/>
            <a:gdLst/>
            <a:ahLst/>
            <a:cxnLst/>
            <a:rect l="l" t="t" r="r" b="b"/>
            <a:pathLst>
              <a:path w="479803" h="900653">
                <a:moveTo>
                  <a:pt x="0" y="0"/>
                </a:moveTo>
                <a:lnTo>
                  <a:pt x="479803" y="0"/>
                </a:lnTo>
                <a:lnTo>
                  <a:pt x="479803" y="900653"/>
                </a:lnTo>
                <a:lnTo>
                  <a:pt x="0" y="90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 rot="-3194280">
            <a:off x="-295543" y="7783805"/>
            <a:ext cx="2771566" cy="4737914"/>
            <a:chOff x="0" y="0"/>
            <a:chExt cx="1886820" cy="3225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86820" cy="3225465"/>
            </a:xfrm>
            <a:custGeom>
              <a:avLst/>
              <a:gdLst/>
              <a:ahLst/>
              <a:cxnLst/>
              <a:rect l="l" t="t" r="r" b="b"/>
              <a:pathLst>
                <a:path w="1886820" h="3225465">
                  <a:moveTo>
                    <a:pt x="0" y="0"/>
                  </a:moveTo>
                  <a:lnTo>
                    <a:pt x="1886820" y="0"/>
                  </a:lnTo>
                  <a:lnTo>
                    <a:pt x="1886820" y="3225465"/>
                  </a:lnTo>
                  <a:lnTo>
                    <a:pt x="0" y="3225465"/>
                  </a:lnTo>
                  <a:close/>
                </a:path>
              </a:pathLst>
            </a:custGeom>
            <a:solidFill>
              <a:srgbClr val="000000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886820" cy="3244515"/>
            </a:xfrm>
            <a:prstGeom prst="rect">
              <a:avLst/>
            </a:prstGeom>
          </p:spPr>
          <p:txBody>
            <a:bodyPr lIns="31090" tIns="31090" rIns="31090" bIns="31090" rtlCol="0" anchor="ctr"/>
            <a:lstStyle/>
            <a:p>
              <a:pPr algn="ctr">
                <a:lnSpc>
                  <a:spcPts val="101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585792" y="8641056"/>
            <a:ext cx="3645541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1"/>
              </a:lnSpc>
              <a:spcBef>
                <a:spcPct val="0"/>
              </a:spcBef>
            </a:pPr>
            <a:r>
              <a:rPr lang="en-US" sz="3200" b="1">
                <a:solidFill>
                  <a:srgbClr val="6F6F73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12-14 พฤศจิกายน 2568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15439" y="9076446"/>
            <a:ext cx="3101365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2"/>
              </a:lnSpc>
            </a:pPr>
            <a:r>
              <a:rPr lang="en-US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ณ </a:t>
            </a:r>
            <a:r>
              <a:rPr lang="en-US" sz="20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อุทยานวิทยาศาสตร์ภูมิภาค</a:t>
            </a:r>
            <a:endParaRPr lang="en-US" sz="2000" b="1" dirty="0">
              <a:solidFill>
                <a:srgbClr val="000000"/>
              </a:solidFill>
              <a:latin typeface="TH Sarabun New" panose="020B0500040200020003" pitchFamily="34" charset="-34"/>
              <a:ea typeface="Montserrat Bold"/>
              <a:cs typeface="TH Sarabun New" panose="020B0500040200020003" pitchFamily="34" charset="-34"/>
              <a:sym typeface="Montserrat Bold"/>
            </a:endParaRPr>
          </a:p>
          <a:p>
            <a:pPr algn="ctr">
              <a:lnSpc>
                <a:spcPts val="1622"/>
              </a:lnSpc>
            </a:pPr>
            <a:r>
              <a:rPr lang="en-US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ภาคตะวันออกเฉียงเหนือตอนล่าง 2</a:t>
            </a:r>
          </a:p>
          <a:p>
            <a:pPr algn="ctr">
              <a:lnSpc>
                <a:spcPts val="1622"/>
              </a:lnSpc>
            </a:pPr>
            <a:r>
              <a:rPr lang="en-US" sz="20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มหาวิทยาลัยเทคโนโลยีสุรนารี</a:t>
            </a:r>
            <a:r>
              <a:rPr lang="en-US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-233790" y="8755061"/>
            <a:ext cx="1140419" cy="565443"/>
            <a:chOff x="0" y="0"/>
            <a:chExt cx="696954" cy="3455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6954" cy="345564"/>
            </a:xfrm>
            <a:custGeom>
              <a:avLst/>
              <a:gdLst/>
              <a:ahLst/>
              <a:cxnLst/>
              <a:rect l="l" t="t" r="r" b="b"/>
              <a:pathLst>
                <a:path w="696954" h="345564">
                  <a:moveTo>
                    <a:pt x="348477" y="345564"/>
                  </a:moveTo>
                  <a:lnTo>
                    <a:pt x="696954" y="0"/>
                  </a:lnTo>
                  <a:lnTo>
                    <a:pt x="0" y="0"/>
                  </a:lnTo>
                  <a:lnTo>
                    <a:pt x="348477" y="34556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8899" y="5633"/>
              <a:ext cx="479156" cy="179490"/>
            </a:xfrm>
            <a:prstGeom prst="rect">
              <a:avLst/>
            </a:prstGeom>
          </p:spPr>
          <p:txBody>
            <a:bodyPr lIns="23683" tIns="23683" rIns="23683" bIns="23683" rtlCol="0" anchor="ctr"/>
            <a:lstStyle/>
            <a:p>
              <a:pPr algn="ctr">
                <a:lnSpc>
                  <a:spcPts val="101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292695" y="9209342"/>
            <a:ext cx="550737" cy="273067"/>
            <a:chOff x="0" y="0"/>
            <a:chExt cx="696954" cy="3455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6954" cy="345564"/>
            </a:xfrm>
            <a:custGeom>
              <a:avLst/>
              <a:gdLst/>
              <a:ahLst/>
              <a:cxnLst/>
              <a:rect l="l" t="t" r="r" b="b"/>
              <a:pathLst>
                <a:path w="696954" h="345564">
                  <a:moveTo>
                    <a:pt x="348477" y="345564"/>
                  </a:moveTo>
                  <a:lnTo>
                    <a:pt x="696954" y="0"/>
                  </a:lnTo>
                  <a:lnTo>
                    <a:pt x="0" y="0"/>
                  </a:lnTo>
                  <a:lnTo>
                    <a:pt x="348477" y="345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8899" y="5633"/>
              <a:ext cx="479156" cy="179490"/>
            </a:xfrm>
            <a:prstGeom prst="rect">
              <a:avLst/>
            </a:prstGeom>
          </p:spPr>
          <p:txBody>
            <a:bodyPr lIns="23683" tIns="23683" rIns="23683" bIns="23683" rtlCol="0" anchor="ctr"/>
            <a:lstStyle/>
            <a:p>
              <a:pPr algn="ctr">
                <a:lnSpc>
                  <a:spcPts val="1013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380238" y="8469221"/>
            <a:ext cx="795336" cy="79533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15315" y="9757709"/>
            <a:ext cx="1498179" cy="463704"/>
          </a:xfrm>
          <a:custGeom>
            <a:avLst/>
            <a:gdLst/>
            <a:ahLst/>
            <a:cxnLst/>
            <a:rect l="l" t="t" r="r" b="b"/>
            <a:pathLst>
              <a:path w="1498179" h="463704">
                <a:moveTo>
                  <a:pt x="0" y="0"/>
                </a:moveTo>
                <a:lnTo>
                  <a:pt x="1498179" y="0"/>
                </a:lnTo>
                <a:lnTo>
                  <a:pt x="1498179" y="463704"/>
                </a:lnTo>
                <a:lnTo>
                  <a:pt x="0" y="4637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671" t="-99652" r="-19420" b="-1045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770280" y="8704432"/>
            <a:ext cx="1746188" cy="951862"/>
          </a:xfrm>
          <a:custGeom>
            <a:avLst/>
            <a:gdLst/>
            <a:ahLst/>
            <a:cxnLst/>
            <a:rect l="l" t="t" r="r" b="b"/>
            <a:pathLst>
              <a:path w="1746188" h="951862">
                <a:moveTo>
                  <a:pt x="0" y="0"/>
                </a:moveTo>
                <a:lnTo>
                  <a:pt x="1746188" y="0"/>
                </a:lnTo>
                <a:lnTo>
                  <a:pt x="1746188" y="951862"/>
                </a:lnTo>
                <a:lnTo>
                  <a:pt x="0" y="951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3539" r="-58593" b="-61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682798" y="9091007"/>
            <a:ext cx="203080" cy="178711"/>
          </a:xfrm>
          <a:custGeom>
            <a:avLst/>
            <a:gdLst/>
            <a:ahLst/>
            <a:cxnLst/>
            <a:rect l="l" t="t" r="r" b="b"/>
            <a:pathLst>
              <a:path w="203080" h="178711">
                <a:moveTo>
                  <a:pt x="0" y="0"/>
                </a:moveTo>
                <a:lnTo>
                  <a:pt x="203081" y="0"/>
                </a:lnTo>
                <a:lnTo>
                  <a:pt x="203081" y="178711"/>
                </a:lnTo>
                <a:lnTo>
                  <a:pt x="0" y="178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6820645" y="9091007"/>
            <a:ext cx="203080" cy="178711"/>
          </a:xfrm>
          <a:custGeom>
            <a:avLst/>
            <a:gdLst/>
            <a:ahLst/>
            <a:cxnLst/>
            <a:rect l="l" t="t" r="r" b="b"/>
            <a:pathLst>
              <a:path w="203080" h="178711">
                <a:moveTo>
                  <a:pt x="0" y="0"/>
                </a:moveTo>
                <a:lnTo>
                  <a:pt x="203080" y="0"/>
                </a:lnTo>
                <a:lnTo>
                  <a:pt x="203080" y="178711"/>
                </a:lnTo>
                <a:lnTo>
                  <a:pt x="0" y="178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5496492" y="8871561"/>
            <a:ext cx="468459" cy="569613"/>
          </a:xfrm>
          <a:custGeom>
            <a:avLst/>
            <a:gdLst/>
            <a:ahLst/>
            <a:cxnLst/>
            <a:rect l="l" t="t" r="r" b="b"/>
            <a:pathLst>
              <a:path w="468459" h="569613">
                <a:moveTo>
                  <a:pt x="0" y="0"/>
                </a:moveTo>
                <a:lnTo>
                  <a:pt x="468459" y="0"/>
                </a:lnTo>
                <a:lnTo>
                  <a:pt x="468459" y="569613"/>
                </a:lnTo>
                <a:lnTo>
                  <a:pt x="0" y="5696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08626">
            <a:off x="986527" y="6395739"/>
            <a:ext cx="2763915" cy="2604888"/>
          </a:xfrm>
          <a:custGeom>
            <a:avLst/>
            <a:gdLst/>
            <a:ahLst/>
            <a:cxnLst/>
            <a:rect l="l" t="t" r="r" b="b"/>
            <a:pathLst>
              <a:path w="2763915" h="2604888">
                <a:moveTo>
                  <a:pt x="0" y="0"/>
                </a:moveTo>
                <a:lnTo>
                  <a:pt x="2763915" y="0"/>
                </a:lnTo>
                <a:lnTo>
                  <a:pt x="2763915" y="2604888"/>
                </a:lnTo>
                <a:lnTo>
                  <a:pt x="0" y="260488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052" b="-30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08626">
            <a:off x="554306" y="6321227"/>
            <a:ext cx="2662819" cy="3956454"/>
          </a:xfrm>
          <a:custGeom>
            <a:avLst/>
            <a:gdLst/>
            <a:ahLst/>
            <a:cxnLst/>
            <a:rect l="l" t="t" r="r" b="b"/>
            <a:pathLst>
              <a:path w="2662819" h="3956454">
                <a:moveTo>
                  <a:pt x="0" y="0"/>
                </a:moveTo>
                <a:lnTo>
                  <a:pt x="2662819" y="0"/>
                </a:lnTo>
                <a:lnTo>
                  <a:pt x="2662819" y="3956454"/>
                </a:lnTo>
                <a:lnTo>
                  <a:pt x="0" y="395645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052" r="-26121" b="-30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508626">
            <a:off x="2002809" y="7127045"/>
            <a:ext cx="651469" cy="825488"/>
          </a:xfrm>
          <a:custGeom>
            <a:avLst/>
            <a:gdLst/>
            <a:ahLst/>
            <a:cxnLst/>
            <a:rect l="l" t="t" r="r" b="b"/>
            <a:pathLst>
              <a:path w="651469" h="825488">
                <a:moveTo>
                  <a:pt x="0" y="0"/>
                </a:moveTo>
                <a:lnTo>
                  <a:pt x="651469" y="0"/>
                </a:lnTo>
                <a:lnTo>
                  <a:pt x="651469" y="825487"/>
                </a:lnTo>
                <a:lnTo>
                  <a:pt x="0" y="8254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380" b="-23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5939826" y="233037"/>
            <a:ext cx="812522" cy="1015404"/>
          </a:xfrm>
          <a:custGeom>
            <a:avLst/>
            <a:gdLst/>
            <a:ahLst/>
            <a:cxnLst/>
            <a:rect l="l" t="t" r="r" b="b"/>
            <a:pathLst>
              <a:path w="812522" h="1015404">
                <a:moveTo>
                  <a:pt x="0" y="0"/>
                </a:moveTo>
                <a:lnTo>
                  <a:pt x="812521" y="0"/>
                </a:lnTo>
                <a:lnTo>
                  <a:pt x="812521" y="1015404"/>
                </a:lnTo>
                <a:lnTo>
                  <a:pt x="0" y="101540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5176964" y="213976"/>
            <a:ext cx="762862" cy="993494"/>
          </a:xfrm>
          <a:custGeom>
            <a:avLst/>
            <a:gdLst/>
            <a:ahLst/>
            <a:cxnLst/>
            <a:rect l="l" t="t" r="r" b="b"/>
            <a:pathLst>
              <a:path w="762862" h="993494">
                <a:moveTo>
                  <a:pt x="0" y="0"/>
                </a:moveTo>
                <a:lnTo>
                  <a:pt x="762862" y="0"/>
                </a:lnTo>
                <a:lnTo>
                  <a:pt x="762862" y="993494"/>
                </a:lnTo>
                <a:lnTo>
                  <a:pt x="0" y="99349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4358932" y="306848"/>
            <a:ext cx="800305" cy="807749"/>
          </a:xfrm>
          <a:custGeom>
            <a:avLst/>
            <a:gdLst/>
            <a:ahLst/>
            <a:cxnLst/>
            <a:rect l="l" t="t" r="r" b="b"/>
            <a:pathLst>
              <a:path w="800305" h="807749">
                <a:moveTo>
                  <a:pt x="0" y="0"/>
                </a:moveTo>
                <a:lnTo>
                  <a:pt x="800304" y="0"/>
                </a:lnTo>
                <a:lnTo>
                  <a:pt x="800304" y="807750"/>
                </a:lnTo>
                <a:lnTo>
                  <a:pt x="0" y="8077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6752347" y="369704"/>
            <a:ext cx="1431999" cy="682037"/>
          </a:xfrm>
          <a:custGeom>
            <a:avLst/>
            <a:gdLst/>
            <a:ahLst/>
            <a:cxnLst/>
            <a:rect l="l" t="t" r="r" b="b"/>
            <a:pathLst>
              <a:path w="1431999" h="682037">
                <a:moveTo>
                  <a:pt x="0" y="0"/>
                </a:moveTo>
                <a:lnTo>
                  <a:pt x="1431999" y="0"/>
                </a:lnTo>
                <a:lnTo>
                  <a:pt x="1431999" y="682037"/>
                </a:lnTo>
                <a:lnTo>
                  <a:pt x="0" y="6820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2447" r="-87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9102" y="-320087"/>
            <a:ext cx="2279383" cy="3055114"/>
          </a:xfrm>
          <a:custGeom>
            <a:avLst/>
            <a:gdLst/>
            <a:ahLst/>
            <a:cxnLst/>
            <a:rect l="l" t="t" r="r" b="b"/>
            <a:pathLst>
              <a:path w="2279383" h="3055114">
                <a:moveTo>
                  <a:pt x="0" y="0"/>
                </a:moveTo>
                <a:lnTo>
                  <a:pt x="2279383" y="0"/>
                </a:lnTo>
                <a:lnTo>
                  <a:pt x="2279383" y="3055114"/>
                </a:lnTo>
                <a:lnTo>
                  <a:pt x="0" y="30551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13160" r="-129113" b="-1020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736661" y="400954"/>
            <a:ext cx="424321" cy="713644"/>
          </a:xfrm>
          <a:custGeom>
            <a:avLst/>
            <a:gdLst/>
            <a:ahLst/>
            <a:cxnLst/>
            <a:rect l="l" t="t" r="r" b="b"/>
            <a:pathLst>
              <a:path w="424321" h="713644">
                <a:moveTo>
                  <a:pt x="0" y="0"/>
                </a:moveTo>
                <a:lnTo>
                  <a:pt x="424321" y="0"/>
                </a:lnTo>
                <a:lnTo>
                  <a:pt x="424321" y="713644"/>
                </a:lnTo>
                <a:lnTo>
                  <a:pt x="0" y="71364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9117247" y="9917296"/>
            <a:ext cx="9332384" cy="36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2800" spc="87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"/>
                <a:cs typeface="TH Sarabun New" panose="020B0500040200020003" pitchFamily="34" charset="-34"/>
                <a:sym typeface="Montserrat"/>
              </a:rPr>
              <a:t>การประชุมสัมมนาวิชาการรูปแบบพลังงานทดแทนสู่ชุมชนแห่งประเทศไทย</a:t>
            </a:r>
            <a:r>
              <a:rPr lang="en-US" sz="2800" b="1" spc="87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 </a:t>
            </a:r>
            <a:r>
              <a:rPr lang="en-US" sz="2800" b="1" spc="87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ครั้งที่</a:t>
            </a:r>
            <a:r>
              <a:rPr lang="en-US" sz="2800" b="1" spc="87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 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76542" y="3197906"/>
            <a:ext cx="13558858" cy="3624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51"/>
              </a:lnSpc>
            </a:pPr>
            <a:r>
              <a:rPr lang="en-US" sz="14891" b="1" dirty="0">
                <a:gradFill>
                  <a:gsLst>
                    <a:gs pos="0">
                      <a:srgbClr val="555555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lin ang="0"/>
                </a:gra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Template</a:t>
            </a:r>
          </a:p>
          <a:p>
            <a:pPr algn="ctr">
              <a:lnSpc>
                <a:spcPts val="13551"/>
              </a:lnSpc>
            </a:pPr>
            <a:r>
              <a:rPr lang="en-US" sz="14891" b="1" dirty="0" err="1">
                <a:gradFill>
                  <a:gsLst>
                    <a:gs pos="0">
                      <a:srgbClr val="555555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lin ang="0"/>
                </a:gra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นำเสนอบทความ</a:t>
            </a:r>
            <a:endParaRPr lang="en-US" sz="14891" b="1" dirty="0">
              <a:gradFill>
                <a:gsLst>
                  <a:gs pos="0">
                    <a:srgbClr val="555555">
                      <a:alpha val="100000"/>
                    </a:srgbClr>
                  </a:gs>
                  <a:gs pos="100000">
                    <a:srgbClr val="000000">
                      <a:alpha val="100000"/>
                    </a:srgbClr>
                  </a:gs>
                </a:gsLst>
                <a:lin ang="0"/>
              </a:gradFill>
              <a:latin typeface="TH Sarabun New" panose="020B0500040200020003" pitchFamily="34" charset="-34"/>
              <a:ea typeface="Montserrat Bold"/>
              <a:cs typeface="TH Sarabun New" panose="020B0500040200020003" pitchFamily="34" charset="-34"/>
              <a:sym typeface="Montserra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BA06F-34F3-E682-9664-6BC0E71A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6C607B-69AE-6DBD-CF15-EDB6D3A9A34B}"/>
              </a:ext>
            </a:extLst>
          </p:cNvPr>
          <p:cNvSpPr/>
          <p:nvPr/>
        </p:nvSpPr>
        <p:spPr>
          <a:xfrm>
            <a:off x="-1906994" y="-3259468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0" y="0"/>
                </a:moveTo>
                <a:lnTo>
                  <a:pt x="10474737" y="0"/>
                </a:lnTo>
                <a:lnTo>
                  <a:pt x="10474737" y="14625104"/>
                </a:lnTo>
                <a:lnTo>
                  <a:pt x="0" y="146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FE03C50-509D-F705-CAD5-E85A1D3AEA43}"/>
              </a:ext>
            </a:extLst>
          </p:cNvPr>
          <p:cNvGrpSpPr/>
          <p:nvPr/>
        </p:nvGrpSpPr>
        <p:grpSpPr>
          <a:xfrm>
            <a:off x="6231333" y="9413128"/>
            <a:ext cx="12056667" cy="355405"/>
            <a:chOff x="0" y="0"/>
            <a:chExt cx="4944606" cy="14575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B36711B-8452-F0D6-F380-C519A7EF8043}"/>
                </a:ext>
              </a:extLst>
            </p:cNvPr>
            <p:cNvSpPr/>
            <p:nvPr/>
          </p:nvSpPr>
          <p:spPr>
            <a:xfrm>
              <a:off x="0" y="0"/>
              <a:ext cx="4944606" cy="145756"/>
            </a:xfrm>
            <a:custGeom>
              <a:avLst/>
              <a:gdLst/>
              <a:ahLst/>
              <a:cxnLst/>
              <a:rect l="l" t="t" r="r" b="b"/>
              <a:pathLst>
                <a:path w="4944606" h="145756">
                  <a:moveTo>
                    <a:pt x="0" y="0"/>
                  </a:moveTo>
                  <a:lnTo>
                    <a:pt x="4944606" y="0"/>
                  </a:lnTo>
                  <a:lnTo>
                    <a:pt x="4944606" y="145756"/>
                  </a:lnTo>
                  <a:lnTo>
                    <a:pt x="0" y="145756"/>
                  </a:lnTo>
                  <a:close/>
                </a:path>
              </a:pathLst>
            </a:custGeom>
            <a:gradFill rotWithShape="1">
              <a:gsLst>
                <a:gs pos="0">
                  <a:srgbClr val="555555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0B973DF-7FAE-E4ED-3C13-D1B5D13EBED0}"/>
                </a:ext>
              </a:extLst>
            </p:cNvPr>
            <p:cNvSpPr txBox="1"/>
            <p:nvPr/>
          </p:nvSpPr>
          <p:spPr>
            <a:xfrm>
              <a:off x="0" y="-38100"/>
              <a:ext cx="4944606" cy="183856"/>
            </a:xfrm>
            <a:prstGeom prst="rect">
              <a:avLst/>
            </a:prstGeom>
          </p:spPr>
          <p:txBody>
            <a:bodyPr lIns="61316" tIns="61316" rIns="61316" bIns="61316" rtlCol="0" anchor="ctr"/>
            <a:lstStyle/>
            <a:p>
              <a:pPr algn="ctr">
                <a:lnSpc>
                  <a:spcPts val="2624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84E32B9-2054-FAB2-D562-C0EF9F2D0FB1}"/>
              </a:ext>
            </a:extLst>
          </p:cNvPr>
          <p:cNvGrpSpPr/>
          <p:nvPr/>
        </p:nvGrpSpPr>
        <p:grpSpPr>
          <a:xfrm rot="-10800000">
            <a:off x="0" y="9761069"/>
            <a:ext cx="18288000" cy="585486"/>
            <a:chOff x="0" y="0"/>
            <a:chExt cx="10171788" cy="32564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7D46DD3-C890-55CE-0CB3-B7C49FF87102}"/>
                </a:ext>
              </a:extLst>
            </p:cNvPr>
            <p:cNvSpPr/>
            <p:nvPr/>
          </p:nvSpPr>
          <p:spPr>
            <a:xfrm>
              <a:off x="0" y="0"/>
              <a:ext cx="10171788" cy="325647"/>
            </a:xfrm>
            <a:custGeom>
              <a:avLst/>
              <a:gdLst/>
              <a:ahLst/>
              <a:cxnLst/>
              <a:rect l="l" t="t" r="r" b="b"/>
              <a:pathLst>
                <a:path w="10171788" h="325647">
                  <a:moveTo>
                    <a:pt x="0" y="0"/>
                  </a:moveTo>
                  <a:lnTo>
                    <a:pt x="10171788" y="0"/>
                  </a:lnTo>
                  <a:lnTo>
                    <a:pt x="10171788" y="325647"/>
                  </a:lnTo>
                  <a:lnTo>
                    <a:pt x="0" y="32564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8000"/>
                  </a:srgbClr>
                </a:gs>
                <a:gs pos="100000">
                  <a:srgbClr val="FFFFFF">
                    <a:alpha val="2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074B7D7-5D5B-D59C-C8C6-270F62BB3BFC}"/>
                </a:ext>
              </a:extLst>
            </p:cNvPr>
            <p:cNvSpPr txBox="1"/>
            <p:nvPr/>
          </p:nvSpPr>
          <p:spPr>
            <a:xfrm>
              <a:off x="0" y="-28575"/>
              <a:ext cx="10171788" cy="354222"/>
            </a:xfrm>
            <a:prstGeom prst="rect">
              <a:avLst/>
            </a:prstGeom>
          </p:spPr>
          <p:txBody>
            <a:bodyPr lIns="38668" tIns="38668" rIns="38668" bIns="38668" rtlCol="0" anchor="ctr"/>
            <a:lstStyle/>
            <a:p>
              <a:pPr algn="ctr">
                <a:lnSpc>
                  <a:spcPts val="1655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996948B-7CB0-B050-39BE-E28DCA67E498}"/>
              </a:ext>
            </a:extLst>
          </p:cNvPr>
          <p:cNvSpPr/>
          <p:nvPr/>
        </p:nvSpPr>
        <p:spPr>
          <a:xfrm>
            <a:off x="470076" y="8327599"/>
            <a:ext cx="6139379" cy="1578703"/>
          </a:xfrm>
          <a:custGeom>
            <a:avLst/>
            <a:gdLst/>
            <a:ahLst/>
            <a:cxnLst/>
            <a:rect l="l" t="t" r="r" b="b"/>
            <a:pathLst>
              <a:path w="6139379" h="1578703">
                <a:moveTo>
                  <a:pt x="0" y="0"/>
                </a:moveTo>
                <a:lnTo>
                  <a:pt x="6139379" y="0"/>
                </a:lnTo>
                <a:lnTo>
                  <a:pt x="6139379" y="1578702"/>
                </a:lnTo>
                <a:lnTo>
                  <a:pt x="0" y="1578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5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3E01330-5000-A317-DDD9-6D6C7CA7D95B}"/>
              </a:ext>
            </a:extLst>
          </p:cNvPr>
          <p:cNvSpPr/>
          <p:nvPr/>
        </p:nvSpPr>
        <p:spPr>
          <a:xfrm>
            <a:off x="8612061" y="8570621"/>
            <a:ext cx="479803" cy="900653"/>
          </a:xfrm>
          <a:custGeom>
            <a:avLst/>
            <a:gdLst/>
            <a:ahLst/>
            <a:cxnLst/>
            <a:rect l="l" t="t" r="r" b="b"/>
            <a:pathLst>
              <a:path w="479803" h="900653">
                <a:moveTo>
                  <a:pt x="0" y="0"/>
                </a:moveTo>
                <a:lnTo>
                  <a:pt x="479802" y="0"/>
                </a:lnTo>
                <a:lnTo>
                  <a:pt x="479802" y="900653"/>
                </a:lnTo>
                <a:lnTo>
                  <a:pt x="0" y="90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BF4E3B7-CE2E-5370-FFAA-25FF0547F4C6}"/>
              </a:ext>
            </a:extLst>
          </p:cNvPr>
          <p:cNvSpPr/>
          <p:nvPr/>
        </p:nvSpPr>
        <p:spPr>
          <a:xfrm>
            <a:off x="9158118" y="8591787"/>
            <a:ext cx="479803" cy="900653"/>
          </a:xfrm>
          <a:custGeom>
            <a:avLst/>
            <a:gdLst/>
            <a:ahLst/>
            <a:cxnLst/>
            <a:rect l="l" t="t" r="r" b="b"/>
            <a:pathLst>
              <a:path w="479803" h="900653">
                <a:moveTo>
                  <a:pt x="0" y="0"/>
                </a:moveTo>
                <a:lnTo>
                  <a:pt x="479803" y="0"/>
                </a:lnTo>
                <a:lnTo>
                  <a:pt x="479803" y="900653"/>
                </a:lnTo>
                <a:lnTo>
                  <a:pt x="0" y="90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2042DA0-088A-54F8-AC37-3DD54633D3B5}"/>
              </a:ext>
            </a:extLst>
          </p:cNvPr>
          <p:cNvGrpSpPr/>
          <p:nvPr/>
        </p:nvGrpSpPr>
        <p:grpSpPr>
          <a:xfrm rot="-3194280">
            <a:off x="-295543" y="7783805"/>
            <a:ext cx="2771566" cy="4737914"/>
            <a:chOff x="0" y="0"/>
            <a:chExt cx="1886820" cy="322546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2FBFA72-585A-A5FE-4860-0A7FDC3C4CAE}"/>
                </a:ext>
              </a:extLst>
            </p:cNvPr>
            <p:cNvSpPr/>
            <p:nvPr/>
          </p:nvSpPr>
          <p:spPr>
            <a:xfrm>
              <a:off x="0" y="0"/>
              <a:ext cx="1886820" cy="3225465"/>
            </a:xfrm>
            <a:custGeom>
              <a:avLst/>
              <a:gdLst/>
              <a:ahLst/>
              <a:cxnLst/>
              <a:rect l="l" t="t" r="r" b="b"/>
              <a:pathLst>
                <a:path w="1886820" h="3225465">
                  <a:moveTo>
                    <a:pt x="0" y="0"/>
                  </a:moveTo>
                  <a:lnTo>
                    <a:pt x="1886820" y="0"/>
                  </a:lnTo>
                  <a:lnTo>
                    <a:pt x="1886820" y="3225465"/>
                  </a:lnTo>
                  <a:lnTo>
                    <a:pt x="0" y="3225465"/>
                  </a:lnTo>
                  <a:close/>
                </a:path>
              </a:pathLst>
            </a:custGeom>
            <a:solidFill>
              <a:srgbClr val="000000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F08FDBE-5758-43C7-FCB0-2E5E75A3512A}"/>
                </a:ext>
              </a:extLst>
            </p:cNvPr>
            <p:cNvSpPr txBox="1"/>
            <p:nvPr/>
          </p:nvSpPr>
          <p:spPr>
            <a:xfrm>
              <a:off x="0" y="-19050"/>
              <a:ext cx="1886820" cy="3244515"/>
            </a:xfrm>
            <a:prstGeom prst="rect">
              <a:avLst/>
            </a:prstGeom>
          </p:spPr>
          <p:txBody>
            <a:bodyPr lIns="31090" tIns="31090" rIns="31090" bIns="31090" rtlCol="0" anchor="ctr"/>
            <a:lstStyle/>
            <a:p>
              <a:pPr algn="ctr">
                <a:lnSpc>
                  <a:spcPts val="1013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8C303AE9-89B3-771F-E061-411A0D6C1145}"/>
              </a:ext>
            </a:extLst>
          </p:cNvPr>
          <p:cNvSpPr txBox="1"/>
          <p:nvPr/>
        </p:nvSpPr>
        <p:spPr>
          <a:xfrm>
            <a:off x="2585792" y="8641056"/>
            <a:ext cx="3645541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1"/>
              </a:lnSpc>
              <a:spcBef>
                <a:spcPct val="0"/>
              </a:spcBef>
            </a:pPr>
            <a:r>
              <a:rPr lang="en-US" sz="3200" b="1">
                <a:solidFill>
                  <a:srgbClr val="6F6F73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12-14 พฤศจิกายน 2568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7CA1D67-E63F-38B3-A850-C2F200EC3FA7}"/>
              </a:ext>
            </a:extLst>
          </p:cNvPr>
          <p:cNvSpPr txBox="1"/>
          <p:nvPr/>
        </p:nvSpPr>
        <p:spPr>
          <a:xfrm>
            <a:off x="2715439" y="9076446"/>
            <a:ext cx="3101365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2"/>
              </a:lnSpc>
            </a:pPr>
            <a:r>
              <a:rPr lang="en-US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ณ </a:t>
            </a:r>
            <a:r>
              <a:rPr lang="en-US" sz="20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อุทยานวิทยาศาสตร์ภูมิภาค</a:t>
            </a:r>
            <a:endParaRPr lang="en-US" sz="2000" b="1" dirty="0">
              <a:solidFill>
                <a:srgbClr val="000000"/>
              </a:solidFill>
              <a:latin typeface="TH Sarabun New" panose="020B0500040200020003" pitchFamily="34" charset="-34"/>
              <a:ea typeface="Montserrat Bold"/>
              <a:cs typeface="TH Sarabun New" panose="020B0500040200020003" pitchFamily="34" charset="-34"/>
              <a:sym typeface="Montserrat Bold"/>
            </a:endParaRPr>
          </a:p>
          <a:p>
            <a:pPr algn="ctr">
              <a:lnSpc>
                <a:spcPts val="1622"/>
              </a:lnSpc>
            </a:pPr>
            <a:r>
              <a:rPr lang="en-US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ภาคตะวันออกเฉียงเหนือตอนล่าง 2</a:t>
            </a:r>
          </a:p>
          <a:p>
            <a:pPr algn="ctr">
              <a:lnSpc>
                <a:spcPts val="1622"/>
              </a:lnSpc>
            </a:pPr>
            <a:r>
              <a:rPr lang="en-US" sz="20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มหาวิทยาลัยเทคโนโลยีสุรนารี</a:t>
            </a:r>
            <a:r>
              <a:rPr lang="en-US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 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63E4B73-ABE5-D6D6-3245-339677B55085}"/>
              </a:ext>
            </a:extLst>
          </p:cNvPr>
          <p:cNvGrpSpPr/>
          <p:nvPr/>
        </p:nvGrpSpPr>
        <p:grpSpPr>
          <a:xfrm rot="-5400000">
            <a:off x="-233790" y="8755061"/>
            <a:ext cx="1140419" cy="565443"/>
            <a:chOff x="0" y="0"/>
            <a:chExt cx="696954" cy="345564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9F85755-3664-2146-8AD5-23EB6DB58CA1}"/>
                </a:ext>
              </a:extLst>
            </p:cNvPr>
            <p:cNvSpPr/>
            <p:nvPr/>
          </p:nvSpPr>
          <p:spPr>
            <a:xfrm>
              <a:off x="0" y="0"/>
              <a:ext cx="696954" cy="345564"/>
            </a:xfrm>
            <a:custGeom>
              <a:avLst/>
              <a:gdLst/>
              <a:ahLst/>
              <a:cxnLst/>
              <a:rect l="l" t="t" r="r" b="b"/>
              <a:pathLst>
                <a:path w="696954" h="345564">
                  <a:moveTo>
                    <a:pt x="348477" y="345564"/>
                  </a:moveTo>
                  <a:lnTo>
                    <a:pt x="696954" y="0"/>
                  </a:lnTo>
                  <a:lnTo>
                    <a:pt x="0" y="0"/>
                  </a:lnTo>
                  <a:lnTo>
                    <a:pt x="348477" y="34556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B172FAB8-AA3C-8937-C4CC-21B872D97961}"/>
                </a:ext>
              </a:extLst>
            </p:cNvPr>
            <p:cNvSpPr txBox="1"/>
            <p:nvPr/>
          </p:nvSpPr>
          <p:spPr>
            <a:xfrm>
              <a:off x="108899" y="5633"/>
              <a:ext cx="479156" cy="179490"/>
            </a:xfrm>
            <a:prstGeom prst="rect">
              <a:avLst/>
            </a:prstGeom>
          </p:spPr>
          <p:txBody>
            <a:bodyPr lIns="23683" tIns="23683" rIns="23683" bIns="23683" rtlCol="0" anchor="ctr"/>
            <a:lstStyle/>
            <a:p>
              <a:pPr algn="ctr">
                <a:lnSpc>
                  <a:spcPts val="101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ECAE3FC9-3C89-DE73-4679-0D748C438FC8}"/>
              </a:ext>
            </a:extLst>
          </p:cNvPr>
          <p:cNvGrpSpPr/>
          <p:nvPr/>
        </p:nvGrpSpPr>
        <p:grpSpPr>
          <a:xfrm rot="-5400000">
            <a:off x="292695" y="9209342"/>
            <a:ext cx="550737" cy="273067"/>
            <a:chOff x="0" y="0"/>
            <a:chExt cx="696954" cy="345564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3072FD6-B774-2EAC-DA4F-B0B8850D1F98}"/>
                </a:ext>
              </a:extLst>
            </p:cNvPr>
            <p:cNvSpPr/>
            <p:nvPr/>
          </p:nvSpPr>
          <p:spPr>
            <a:xfrm>
              <a:off x="0" y="0"/>
              <a:ext cx="696954" cy="345564"/>
            </a:xfrm>
            <a:custGeom>
              <a:avLst/>
              <a:gdLst/>
              <a:ahLst/>
              <a:cxnLst/>
              <a:rect l="l" t="t" r="r" b="b"/>
              <a:pathLst>
                <a:path w="696954" h="345564">
                  <a:moveTo>
                    <a:pt x="348477" y="345564"/>
                  </a:moveTo>
                  <a:lnTo>
                    <a:pt x="696954" y="0"/>
                  </a:lnTo>
                  <a:lnTo>
                    <a:pt x="0" y="0"/>
                  </a:lnTo>
                  <a:lnTo>
                    <a:pt x="348477" y="345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1DAAE448-85E7-7B7A-647F-AE54D0911956}"/>
                </a:ext>
              </a:extLst>
            </p:cNvPr>
            <p:cNvSpPr txBox="1"/>
            <p:nvPr/>
          </p:nvSpPr>
          <p:spPr>
            <a:xfrm>
              <a:off x="108899" y="5633"/>
              <a:ext cx="479156" cy="179490"/>
            </a:xfrm>
            <a:prstGeom prst="rect">
              <a:avLst/>
            </a:prstGeom>
          </p:spPr>
          <p:txBody>
            <a:bodyPr lIns="23683" tIns="23683" rIns="23683" bIns="23683" rtlCol="0" anchor="ctr"/>
            <a:lstStyle/>
            <a:p>
              <a:pPr algn="ctr">
                <a:lnSpc>
                  <a:spcPts val="1013"/>
                </a:lnSpc>
              </a:pPr>
              <a:endParaRPr/>
            </a:p>
          </p:txBody>
        </p:sp>
      </p:grpSp>
      <p:sp>
        <p:nvSpPr>
          <p:cNvPr id="23" name="AutoShape 23">
            <a:extLst>
              <a:ext uri="{FF2B5EF4-FFF2-40B4-BE49-F238E27FC236}">
                <a16:creationId xmlns:a16="http://schemas.microsoft.com/office/drawing/2014/main" id="{A281800F-7FA0-E2F7-ED0F-B03D391C468D}"/>
              </a:ext>
            </a:extLst>
          </p:cNvPr>
          <p:cNvSpPr/>
          <p:nvPr/>
        </p:nvSpPr>
        <p:spPr>
          <a:xfrm>
            <a:off x="380238" y="8469221"/>
            <a:ext cx="795336" cy="79533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EE65CF27-EEC4-E8AE-179C-AFBF167FF55F}"/>
              </a:ext>
            </a:extLst>
          </p:cNvPr>
          <p:cNvSpPr/>
          <p:nvPr/>
        </p:nvSpPr>
        <p:spPr>
          <a:xfrm>
            <a:off x="215315" y="9757709"/>
            <a:ext cx="1498179" cy="463704"/>
          </a:xfrm>
          <a:custGeom>
            <a:avLst/>
            <a:gdLst/>
            <a:ahLst/>
            <a:cxnLst/>
            <a:rect l="l" t="t" r="r" b="b"/>
            <a:pathLst>
              <a:path w="1498179" h="463704">
                <a:moveTo>
                  <a:pt x="0" y="0"/>
                </a:moveTo>
                <a:lnTo>
                  <a:pt x="1498179" y="0"/>
                </a:lnTo>
                <a:lnTo>
                  <a:pt x="1498179" y="463704"/>
                </a:lnTo>
                <a:lnTo>
                  <a:pt x="0" y="4637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671" t="-99652" r="-19420" b="-1045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9E8A9607-FFA2-8C24-38C9-5DF8DD3CCAAB}"/>
              </a:ext>
            </a:extLst>
          </p:cNvPr>
          <p:cNvSpPr/>
          <p:nvPr/>
        </p:nvSpPr>
        <p:spPr>
          <a:xfrm>
            <a:off x="15770280" y="8704432"/>
            <a:ext cx="1746188" cy="951862"/>
          </a:xfrm>
          <a:custGeom>
            <a:avLst/>
            <a:gdLst/>
            <a:ahLst/>
            <a:cxnLst/>
            <a:rect l="l" t="t" r="r" b="b"/>
            <a:pathLst>
              <a:path w="1746188" h="951862">
                <a:moveTo>
                  <a:pt x="0" y="0"/>
                </a:moveTo>
                <a:lnTo>
                  <a:pt x="1746188" y="0"/>
                </a:lnTo>
                <a:lnTo>
                  <a:pt x="1746188" y="951862"/>
                </a:lnTo>
                <a:lnTo>
                  <a:pt x="0" y="951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3539" r="-58593" b="-61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A9BD6B5-E06D-6380-0144-87AFD41E82FE}"/>
              </a:ext>
            </a:extLst>
          </p:cNvPr>
          <p:cNvSpPr/>
          <p:nvPr/>
        </p:nvSpPr>
        <p:spPr>
          <a:xfrm>
            <a:off x="16682798" y="9091007"/>
            <a:ext cx="203080" cy="178711"/>
          </a:xfrm>
          <a:custGeom>
            <a:avLst/>
            <a:gdLst/>
            <a:ahLst/>
            <a:cxnLst/>
            <a:rect l="l" t="t" r="r" b="b"/>
            <a:pathLst>
              <a:path w="203080" h="178711">
                <a:moveTo>
                  <a:pt x="0" y="0"/>
                </a:moveTo>
                <a:lnTo>
                  <a:pt x="203081" y="0"/>
                </a:lnTo>
                <a:lnTo>
                  <a:pt x="203081" y="178711"/>
                </a:lnTo>
                <a:lnTo>
                  <a:pt x="0" y="178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7A66BDFF-1C6E-F2CF-5D00-88847E978249}"/>
              </a:ext>
            </a:extLst>
          </p:cNvPr>
          <p:cNvSpPr/>
          <p:nvPr/>
        </p:nvSpPr>
        <p:spPr>
          <a:xfrm>
            <a:off x="16820645" y="9091007"/>
            <a:ext cx="203080" cy="178711"/>
          </a:xfrm>
          <a:custGeom>
            <a:avLst/>
            <a:gdLst/>
            <a:ahLst/>
            <a:cxnLst/>
            <a:rect l="l" t="t" r="r" b="b"/>
            <a:pathLst>
              <a:path w="203080" h="178711">
                <a:moveTo>
                  <a:pt x="0" y="0"/>
                </a:moveTo>
                <a:lnTo>
                  <a:pt x="203080" y="0"/>
                </a:lnTo>
                <a:lnTo>
                  <a:pt x="203080" y="178711"/>
                </a:lnTo>
                <a:lnTo>
                  <a:pt x="0" y="178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27782B3B-19E0-4729-191C-9AF26D7760AF}"/>
              </a:ext>
            </a:extLst>
          </p:cNvPr>
          <p:cNvSpPr/>
          <p:nvPr/>
        </p:nvSpPr>
        <p:spPr>
          <a:xfrm>
            <a:off x="15496492" y="8871561"/>
            <a:ext cx="468459" cy="569613"/>
          </a:xfrm>
          <a:custGeom>
            <a:avLst/>
            <a:gdLst/>
            <a:ahLst/>
            <a:cxnLst/>
            <a:rect l="l" t="t" r="r" b="b"/>
            <a:pathLst>
              <a:path w="468459" h="569613">
                <a:moveTo>
                  <a:pt x="0" y="0"/>
                </a:moveTo>
                <a:lnTo>
                  <a:pt x="468459" y="0"/>
                </a:lnTo>
                <a:lnTo>
                  <a:pt x="468459" y="569613"/>
                </a:lnTo>
                <a:lnTo>
                  <a:pt x="0" y="5696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368647D3-90E0-B3D1-4DAB-28FE3789B205}"/>
              </a:ext>
            </a:extLst>
          </p:cNvPr>
          <p:cNvSpPr/>
          <p:nvPr/>
        </p:nvSpPr>
        <p:spPr>
          <a:xfrm rot="508626">
            <a:off x="986527" y="6395739"/>
            <a:ext cx="2763915" cy="2604888"/>
          </a:xfrm>
          <a:custGeom>
            <a:avLst/>
            <a:gdLst/>
            <a:ahLst/>
            <a:cxnLst/>
            <a:rect l="l" t="t" r="r" b="b"/>
            <a:pathLst>
              <a:path w="2763915" h="2604888">
                <a:moveTo>
                  <a:pt x="0" y="0"/>
                </a:moveTo>
                <a:lnTo>
                  <a:pt x="2763915" y="0"/>
                </a:lnTo>
                <a:lnTo>
                  <a:pt x="2763915" y="2604888"/>
                </a:lnTo>
                <a:lnTo>
                  <a:pt x="0" y="260488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052" b="-30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01868412-D112-98C5-A6B2-A8DF31E4EBA4}"/>
              </a:ext>
            </a:extLst>
          </p:cNvPr>
          <p:cNvSpPr/>
          <p:nvPr/>
        </p:nvSpPr>
        <p:spPr>
          <a:xfrm rot="508626">
            <a:off x="554306" y="6321227"/>
            <a:ext cx="2662819" cy="3956454"/>
          </a:xfrm>
          <a:custGeom>
            <a:avLst/>
            <a:gdLst/>
            <a:ahLst/>
            <a:cxnLst/>
            <a:rect l="l" t="t" r="r" b="b"/>
            <a:pathLst>
              <a:path w="2662819" h="3956454">
                <a:moveTo>
                  <a:pt x="0" y="0"/>
                </a:moveTo>
                <a:lnTo>
                  <a:pt x="2662819" y="0"/>
                </a:lnTo>
                <a:lnTo>
                  <a:pt x="2662819" y="3956454"/>
                </a:lnTo>
                <a:lnTo>
                  <a:pt x="0" y="395645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052" r="-26121" b="-30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6A376DAA-6A98-4CCF-11AE-891F19EC6E1B}"/>
              </a:ext>
            </a:extLst>
          </p:cNvPr>
          <p:cNvSpPr/>
          <p:nvPr/>
        </p:nvSpPr>
        <p:spPr>
          <a:xfrm rot="508626">
            <a:off x="2002809" y="7127045"/>
            <a:ext cx="651469" cy="825488"/>
          </a:xfrm>
          <a:custGeom>
            <a:avLst/>
            <a:gdLst/>
            <a:ahLst/>
            <a:cxnLst/>
            <a:rect l="l" t="t" r="r" b="b"/>
            <a:pathLst>
              <a:path w="651469" h="825488">
                <a:moveTo>
                  <a:pt x="0" y="0"/>
                </a:moveTo>
                <a:lnTo>
                  <a:pt x="651469" y="0"/>
                </a:lnTo>
                <a:lnTo>
                  <a:pt x="651469" y="825487"/>
                </a:lnTo>
                <a:lnTo>
                  <a:pt x="0" y="8254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380" b="-23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F923ACB0-17AB-DBC2-624E-42816782FA4F}"/>
              </a:ext>
            </a:extLst>
          </p:cNvPr>
          <p:cNvSpPr/>
          <p:nvPr/>
        </p:nvSpPr>
        <p:spPr>
          <a:xfrm>
            <a:off x="15939826" y="233037"/>
            <a:ext cx="812522" cy="1015404"/>
          </a:xfrm>
          <a:custGeom>
            <a:avLst/>
            <a:gdLst/>
            <a:ahLst/>
            <a:cxnLst/>
            <a:rect l="l" t="t" r="r" b="b"/>
            <a:pathLst>
              <a:path w="812522" h="1015404">
                <a:moveTo>
                  <a:pt x="0" y="0"/>
                </a:moveTo>
                <a:lnTo>
                  <a:pt x="812521" y="0"/>
                </a:lnTo>
                <a:lnTo>
                  <a:pt x="812521" y="1015404"/>
                </a:lnTo>
                <a:lnTo>
                  <a:pt x="0" y="101540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5834BE69-F4A7-3E07-74F9-DB62BDCE885F}"/>
              </a:ext>
            </a:extLst>
          </p:cNvPr>
          <p:cNvSpPr/>
          <p:nvPr/>
        </p:nvSpPr>
        <p:spPr>
          <a:xfrm>
            <a:off x="15176964" y="213976"/>
            <a:ext cx="762862" cy="993494"/>
          </a:xfrm>
          <a:custGeom>
            <a:avLst/>
            <a:gdLst/>
            <a:ahLst/>
            <a:cxnLst/>
            <a:rect l="l" t="t" r="r" b="b"/>
            <a:pathLst>
              <a:path w="762862" h="993494">
                <a:moveTo>
                  <a:pt x="0" y="0"/>
                </a:moveTo>
                <a:lnTo>
                  <a:pt x="762862" y="0"/>
                </a:lnTo>
                <a:lnTo>
                  <a:pt x="762862" y="993494"/>
                </a:lnTo>
                <a:lnTo>
                  <a:pt x="0" y="99349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EF5878F7-A419-AD53-B214-714D560495E9}"/>
              </a:ext>
            </a:extLst>
          </p:cNvPr>
          <p:cNvSpPr/>
          <p:nvPr/>
        </p:nvSpPr>
        <p:spPr>
          <a:xfrm>
            <a:off x="14358932" y="306848"/>
            <a:ext cx="800305" cy="807749"/>
          </a:xfrm>
          <a:custGeom>
            <a:avLst/>
            <a:gdLst/>
            <a:ahLst/>
            <a:cxnLst/>
            <a:rect l="l" t="t" r="r" b="b"/>
            <a:pathLst>
              <a:path w="800305" h="807749">
                <a:moveTo>
                  <a:pt x="0" y="0"/>
                </a:moveTo>
                <a:lnTo>
                  <a:pt x="800304" y="0"/>
                </a:lnTo>
                <a:lnTo>
                  <a:pt x="800304" y="807750"/>
                </a:lnTo>
                <a:lnTo>
                  <a:pt x="0" y="8077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3071A89E-11DB-39B2-0B22-1DC0510B80CE}"/>
              </a:ext>
            </a:extLst>
          </p:cNvPr>
          <p:cNvSpPr/>
          <p:nvPr/>
        </p:nvSpPr>
        <p:spPr>
          <a:xfrm>
            <a:off x="16752347" y="369704"/>
            <a:ext cx="1431999" cy="682037"/>
          </a:xfrm>
          <a:custGeom>
            <a:avLst/>
            <a:gdLst/>
            <a:ahLst/>
            <a:cxnLst/>
            <a:rect l="l" t="t" r="r" b="b"/>
            <a:pathLst>
              <a:path w="1431999" h="682037">
                <a:moveTo>
                  <a:pt x="0" y="0"/>
                </a:moveTo>
                <a:lnTo>
                  <a:pt x="1431999" y="0"/>
                </a:lnTo>
                <a:lnTo>
                  <a:pt x="1431999" y="682037"/>
                </a:lnTo>
                <a:lnTo>
                  <a:pt x="0" y="6820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2447" r="-87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8AA6BB7F-A5C1-7837-46F6-E10204B9144D}"/>
              </a:ext>
            </a:extLst>
          </p:cNvPr>
          <p:cNvSpPr/>
          <p:nvPr/>
        </p:nvSpPr>
        <p:spPr>
          <a:xfrm>
            <a:off x="89102" y="-320087"/>
            <a:ext cx="2279383" cy="3055114"/>
          </a:xfrm>
          <a:custGeom>
            <a:avLst/>
            <a:gdLst/>
            <a:ahLst/>
            <a:cxnLst/>
            <a:rect l="l" t="t" r="r" b="b"/>
            <a:pathLst>
              <a:path w="2279383" h="3055114">
                <a:moveTo>
                  <a:pt x="0" y="0"/>
                </a:moveTo>
                <a:lnTo>
                  <a:pt x="2279383" y="0"/>
                </a:lnTo>
                <a:lnTo>
                  <a:pt x="2279383" y="3055114"/>
                </a:lnTo>
                <a:lnTo>
                  <a:pt x="0" y="30551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13160" r="-129113" b="-1020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62DAC7A1-E5FB-5431-60DE-F816C5FEC080}"/>
              </a:ext>
            </a:extLst>
          </p:cNvPr>
          <p:cNvSpPr/>
          <p:nvPr/>
        </p:nvSpPr>
        <p:spPr>
          <a:xfrm>
            <a:off x="13736661" y="400954"/>
            <a:ext cx="424321" cy="713644"/>
          </a:xfrm>
          <a:custGeom>
            <a:avLst/>
            <a:gdLst/>
            <a:ahLst/>
            <a:cxnLst/>
            <a:rect l="l" t="t" r="r" b="b"/>
            <a:pathLst>
              <a:path w="424321" h="713644">
                <a:moveTo>
                  <a:pt x="0" y="0"/>
                </a:moveTo>
                <a:lnTo>
                  <a:pt x="424321" y="0"/>
                </a:lnTo>
                <a:lnTo>
                  <a:pt x="424321" y="713644"/>
                </a:lnTo>
                <a:lnTo>
                  <a:pt x="0" y="71364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C7A7CB92-970B-4FF5-7EE9-F99D7079952D}"/>
              </a:ext>
            </a:extLst>
          </p:cNvPr>
          <p:cNvSpPr txBox="1"/>
          <p:nvPr/>
        </p:nvSpPr>
        <p:spPr>
          <a:xfrm>
            <a:off x="9117247" y="9917296"/>
            <a:ext cx="9332384" cy="36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2800" spc="87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"/>
                <a:cs typeface="TH Sarabun New" panose="020B0500040200020003" pitchFamily="34" charset="-34"/>
                <a:sym typeface="Montserrat"/>
              </a:rPr>
              <a:t>การประชุมสัมมนาวิชาการรูปแบบพลังงานทดแทนสู่ชุมชนแห่งประเทศไทย</a:t>
            </a:r>
            <a:r>
              <a:rPr lang="en-US" sz="2800" b="1" spc="87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 </a:t>
            </a:r>
            <a:r>
              <a:rPr lang="en-US" sz="2800" b="1" spc="87" dirty="0" err="1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ครั้งที่</a:t>
            </a:r>
            <a:r>
              <a:rPr lang="en-US" sz="2800" b="1" spc="87" dirty="0">
                <a:solidFill>
                  <a:srgbClr val="000000"/>
                </a:solidFill>
                <a:latin typeface="TH Sarabun New" panose="020B0500040200020003" pitchFamily="34" charset="-34"/>
                <a:ea typeface="Montserrat Bold"/>
                <a:cs typeface="TH Sarabun New" panose="020B0500040200020003" pitchFamily="34" charset="-34"/>
                <a:sym typeface="Montserrat Bold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117891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TH Sarabun New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TREC 18</dc:title>
  <dc:creator>Kotchamart</dc:creator>
  <cp:lastModifiedBy>Kotchamart Manyum</cp:lastModifiedBy>
  <cp:revision>2</cp:revision>
  <dcterms:created xsi:type="dcterms:W3CDTF">2006-08-16T00:00:00Z</dcterms:created>
  <dcterms:modified xsi:type="dcterms:W3CDTF">2025-11-05T05:45:14Z</dcterms:modified>
  <dc:identifier>DAG3zK0Asqw</dc:identifier>
</cp:coreProperties>
</file>